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615" autoAdjust="0"/>
  </p:normalViewPr>
  <p:slideViewPr>
    <p:cSldViewPr>
      <p:cViewPr>
        <p:scale>
          <a:sx n="114" d="100"/>
          <a:sy n="114" d="100"/>
        </p:scale>
        <p:origin x="-151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58D22C32-E183-4120-B9FA-DD2EDB168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81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00B8912F-AA5F-4A76-AFE4-7D2F5143B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7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DC42E-A6D5-41A1-B3E6-FDCEC5F8D93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6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Copyright Clinical Anatomy Associates, Inc. 2015</a:t>
            </a:r>
          </a:p>
          <a:p>
            <a:r>
              <a:rPr lang="en-US" altLang="en-US" dirty="0" smtClean="0"/>
              <a:t>Use of</a:t>
            </a:r>
            <a:r>
              <a:rPr lang="en-US" altLang="en-US" baseline="0" dirty="0" smtClean="0"/>
              <a:t> this slide and image are permitted as no changes are made, with the exception of the background which can be changed to blend with another presentation.</a:t>
            </a:r>
          </a:p>
          <a:p>
            <a:r>
              <a:rPr lang="en-US" altLang="en-US" baseline="0" dirty="0" smtClean="0"/>
              <a:t>If you have additional corollaries or comments, please visit our website and </a:t>
            </a:r>
            <a:r>
              <a:rPr lang="en-US" altLang="en-US" baseline="0" smtClean="0"/>
              <a:t>write us at </a:t>
            </a:r>
            <a:r>
              <a:rPr lang="en-US" altLang="en-US" baseline="0" dirty="0" smtClean="0"/>
              <a:t>http://www.clinanat.com/contact-us</a:t>
            </a: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026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8675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76" name="Group 1028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28677" name="Rectangle 1029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8" name="Rectangle 1030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" name="Rectangle 1031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0" name="Rectangle 1032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1" name="Rectangle 1033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2" name="Rectangle 1034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3" name="Rectangle 1035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4" name="Rectangle 1036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5" name="Rectangle 1037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6" name="Rectangle 1038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7" name="Rectangle 1039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8" name="Rectangle 1040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9" name="Rectangle 1041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Rectangle 1042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Rectangle 1043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2" name="Rectangle 1044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Rectangle 1045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Rectangle 1046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Rectangle 1047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Rectangle 1048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Rectangle 1049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Rectangle 1050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Rectangle 1051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1052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1" name="Rectangle 1053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2" name="Rectangle 1054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3" name="Rectangle 1055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4" name="Rectangle 1056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5" name="Rectangle 1057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706" name="Rectangle 1058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707" name="Rectangle 10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708" name="Rectangle 106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8709" name="Rectangle 106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8710" name="Rectangle 106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7B49-BFE3-4984-AC03-E46AAF69ED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23953-552C-46F0-8FE5-69892FF22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89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C42AF-0494-48F6-9E6B-8D68A1067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05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63DB5-AF33-4045-BA54-9D62C9C17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96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25EDA-F81D-4DAD-8188-74D25866E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60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004D6-76D2-4758-B70B-2AC7881D4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59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F2533-8564-4B95-A646-7F79DB459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68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168BE-2308-4EA0-9F13-B2CDF8199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06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F52B9-DE3C-4EAB-9387-002D650CB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71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D5067-46B0-4114-A488-020434164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42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448D-AD16-45DB-A84A-D3217DD1C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35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683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27684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27685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fld id="{769D78FE-5145-44DA-BF1F-3769B98E99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68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nanat.com/associates/85-dr-efrain-a-miran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alterminologydaily.com/" TargetMode="External"/><Relationship Id="rId5" Type="http://schemas.openxmlformats.org/officeDocument/2006/relationships/hyperlink" Target="http://www.clinanat.com/mtd/111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Anatomical Laws of Miranda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50784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The only constant in anatomy is variation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Nothing in the human body is truly colored…or labeled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No anatomical structure has the moral obligation to be where they are supposed to be</a:t>
            </a:r>
          </a:p>
        </p:txBody>
      </p:sp>
      <p:pic>
        <p:nvPicPr>
          <p:cNvPr id="197639" name="Picture 7" descr="http://clinanat.com/images/CAAINC/SmallImages/DRM-sm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81200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32717" y="4038600"/>
            <a:ext cx="2165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5"/>
              </a:rPr>
              <a:t>www.clinanat.com/mtd/111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583265" y="6172200"/>
            <a:ext cx="3849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hlinkClick r:id="rId6"/>
              </a:rPr>
              <a:t>www.medicalterminologydaily.com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uiExpand="1" build="p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rgbClr val="FF99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rgbClr val="FF99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1794</TotalTime>
  <Words>96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Wingdings</vt:lpstr>
      <vt:lpstr>Azure</vt:lpstr>
      <vt:lpstr>The Anatomical Laws of Miranda</vt:lpstr>
    </vt:vector>
  </TitlesOfParts>
  <Company>Clinical Anatomy Associates,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Efrain A. Miranda, Ph.D.</dc:creator>
  <cp:lastModifiedBy>Efrain A. Miranda, Ph.D.</cp:lastModifiedBy>
  <cp:revision>183</cp:revision>
  <cp:lastPrinted>1601-01-01T00:00:00Z</cp:lastPrinted>
  <dcterms:created xsi:type="dcterms:W3CDTF">1999-12-24T17:05:38Z</dcterms:created>
  <dcterms:modified xsi:type="dcterms:W3CDTF">2015-03-12T14:59:27Z</dcterms:modified>
</cp:coreProperties>
</file>